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C5C9-CBD5-4FE1-9CFA-DA8F27CE24C1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F899-63CE-4D5B-BDCD-9321E0341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C5C9-CBD5-4FE1-9CFA-DA8F27CE24C1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F899-63CE-4D5B-BDCD-9321E0341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C5C9-CBD5-4FE1-9CFA-DA8F27CE24C1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F899-63CE-4D5B-BDCD-9321E0341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C5C9-CBD5-4FE1-9CFA-DA8F27CE24C1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F899-63CE-4D5B-BDCD-9321E0341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C5C9-CBD5-4FE1-9CFA-DA8F27CE24C1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F899-63CE-4D5B-BDCD-9321E0341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C5C9-CBD5-4FE1-9CFA-DA8F27CE24C1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F899-63CE-4D5B-BDCD-9321E0341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C5C9-CBD5-4FE1-9CFA-DA8F27CE24C1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F899-63CE-4D5B-BDCD-9321E0341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C5C9-CBD5-4FE1-9CFA-DA8F27CE24C1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F899-63CE-4D5B-BDCD-9321E0341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C5C9-CBD5-4FE1-9CFA-DA8F27CE24C1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F899-63CE-4D5B-BDCD-9321E0341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C5C9-CBD5-4FE1-9CFA-DA8F27CE24C1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F899-63CE-4D5B-BDCD-9321E0341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C5C9-CBD5-4FE1-9CFA-DA8F27CE24C1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F899-63CE-4D5B-BDCD-9321E0341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7C5C9-CBD5-4FE1-9CFA-DA8F27CE24C1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5F899-63CE-4D5B-BDCD-9321E0341E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Tempus Sans ITC" pitchFamily="82" charset="0"/>
              </a:rPr>
              <a:t>DECIDUOUS </a:t>
            </a:r>
            <a:br>
              <a:rPr lang="en-US" sz="8000" dirty="0" smtClean="0">
                <a:solidFill>
                  <a:schemeClr val="bg1"/>
                </a:solidFill>
                <a:latin typeface="Tempus Sans ITC" pitchFamily="82" charset="0"/>
              </a:rPr>
            </a:br>
            <a:r>
              <a:rPr lang="en-US" sz="8000" dirty="0" smtClean="0">
                <a:solidFill>
                  <a:schemeClr val="bg1"/>
                </a:solidFill>
                <a:latin typeface="Tempus Sans ITC" pitchFamily="82" charset="0"/>
              </a:rPr>
              <a:t>FOREST </a:t>
            </a:r>
            <a:br>
              <a:rPr lang="en-US" sz="8000" dirty="0" smtClean="0">
                <a:solidFill>
                  <a:schemeClr val="bg1"/>
                </a:solidFill>
                <a:latin typeface="Tempus Sans ITC" pitchFamily="82" charset="0"/>
              </a:rPr>
            </a:br>
            <a:r>
              <a:rPr lang="en-US" sz="8000" dirty="0" smtClean="0">
                <a:solidFill>
                  <a:schemeClr val="bg1"/>
                </a:solidFill>
                <a:latin typeface="Tempus Sans ITC" pitchFamily="82" charset="0"/>
              </a:rPr>
              <a:t>FOOD WEB</a:t>
            </a:r>
            <a:endParaRPr lang="en-US" sz="8000" dirty="0">
              <a:solidFill>
                <a:schemeClr val="bg1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073"/>
            <a:ext cx="9144000" cy="68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DECIDUOUS  FOREST  FOOD WEB</vt:lpstr>
      <vt:lpstr>Slide 2</vt:lpstr>
    </vt:vector>
  </TitlesOfParts>
  <Company>DEFAULT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DECIDUOUS  FOREST  FOOD WEB</dc:title>
  <dc:creator>Andrew Green</dc:creator>
  <cp:lastModifiedBy>Andrew Green</cp:lastModifiedBy>
  <cp:revision>1</cp:revision>
  <dcterms:created xsi:type="dcterms:W3CDTF">2011-04-25T18:58:31Z</dcterms:created>
  <dcterms:modified xsi:type="dcterms:W3CDTF">2011-04-25T19:01:56Z</dcterms:modified>
</cp:coreProperties>
</file>